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5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57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752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259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390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56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46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21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1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151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118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855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F3554A-691E-4615-AE7F-CC242E5701EE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E8622B-A89B-4834-9328-B9DEC83AF0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25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788E7EF-DA99-0C07-5234-92823A798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BD9ABB4-D139-65DC-C1F7-849A054525F0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926175C-6FD4-C39A-DF41-021E41A2A62D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873297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2026-06-01T13:15:51Z</dcterms:created>
  <dcterms:modified xsi:type="dcterms:W3CDTF">2026-06-01T13:16:28Z</dcterms:modified>
</cp:coreProperties>
</file>